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78" r:id="rId22"/>
    <p:sldId id="287" r:id="rId23"/>
    <p:sldId id="286" r:id="rId24"/>
    <p:sldId id="279" r:id="rId25"/>
    <p:sldId id="281" r:id="rId26"/>
    <p:sldId id="282" r:id="rId27"/>
    <p:sldId id="283" r:id="rId28"/>
    <p:sldId id="284" r:id="rId29"/>
    <p:sldId id="275" r:id="rId30"/>
    <p:sldId id="276" r:id="rId31"/>
    <p:sldId id="277" r:id="rId32"/>
    <p:sldId id="288" r:id="rId33"/>
    <p:sldId id="292" r:id="rId34"/>
    <p:sldId id="293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96" d="100"/>
          <a:sy n="96" d="100"/>
        </p:scale>
        <p:origin x="111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Insurance Renewal Prediction – Group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Ishika Gupta 			(2024AIML088)</a:t>
            </a:r>
          </a:p>
          <a:p>
            <a:r>
              <a:rPr lang="en-IN" dirty="0"/>
              <a:t>Thrilok Attota 			(2023AIML120)</a:t>
            </a:r>
          </a:p>
          <a:p>
            <a:r>
              <a:rPr lang="en-IN" dirty="0"/>
              <a:t>Namratha S Hegde 		(2024AIML118)</a:t>
            </a:r>
          </a:p>
          <a:p>
            <a:r>
              <a:rPr lang="en-IN" dirty="0"/>
              <a:t>Yaswanth Reddy Dasari 	(2024AIML010)</a:t>
            </a:r>
          </a:p>
          <a:p>
            <a:r>
              <a:rPr lang="en-IN" dirty="0"/>
              <a:t>Akash Mohanty 			(2024AIML133 )</a:t>
            </a:r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imbalanced-learn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7CCE-75D5-5CD9-3DE6-5FC0DD0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8464A-2C6F-C326-A397-962371004C92}"/>
              </a:ext>
            </a:extLst>
          </p:cNvPr>
          <p:cNvSpPr txBox="1"/>
          <p:nvPr/>
        </p:nvSpPr>
        <p:spPr>
          <a:xfrm>
            <a:off x="946686" y="2277954"/>
            <a:ext cx="983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1E90F-9773-20B6-38FC-9CE6B8F1D998}"/>
              </a:ext>
            </a:extLst>
          </p:cNvPr>
          <p:cNvSpPr txBox="1"/>
          <p:nvPr/>
        </p:nvSpPr>
        <p:spPr>
          <a:xfrm>
            <a:off x="829340" y="469556"/>
            <a:ext cx="1006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90226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3" y="2772738"/>
            <a:ext cx="7069051" cy="3160229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72655" y="2772738"/>
            <a:ext cx="4377473" cy="3646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42261" y="1467294"/>
            <a:ext cx="10391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Higher late payment counts</a:t>
            </a:r>
            <a:r>
              <a:rPr lang="en-US" dirty="0"/>
              <a:t> → strongly associated with non-renewal</a:t>
            </a:r>
          </a:p>
          <a:p>
            <a:pPr lvl="1"/>
            <a:r>
              <a:rPr lang="en-US" b="1" dirty="0"/>
              <a:t>% Premium Paid by Cash/Credit</a:t>
            </a:r>
            <a:r>
              <a:rPr lang="en-US" dirty="0"/>
              <a:t> → clearer separation, with non-</a:t>
            </a:r>
            <a:r>
              <a:rPr lang="en-US" dirty="0" err="1"/>
              <a:t>renewers</a:t>
            </a:r>
            <a:r>
              <a:rPr lang="en-US" dirty="0"/>
              <a:t> peaking at higher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7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778329" y="1273425"/>
            <a:ext cx="906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Recall</a:t>
            </a:r>
            <a:r>
              <a:rPr lang="en-US" b="1" dirty="0"/>
              <a:t>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Evaluated(Untouched</a:t>
            </a:r>
            <a:br>
              <a:rPr lang="en-IN" sz="4000" dirty="0"/>
            </a:br>
            <a:r>
              <a:rPr lang="en-IN" sz="4000" dirty="0"/>
              <a:t>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499880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Model</a:t>
                      </a:r>
                      <a:endParaRPr lang="en-IN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Logistic Regression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XGBoost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F1 on Class 0</a:t>
                      </a:r>
                      <a:r>
                        <a:rPr lang="en-US" sz="1200" dirty="0"/>
                        <a:t>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Gradient Boosting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0.8452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ROC-AUC</a:t>
                      </a:r>
                      <a:r>
                        <a:rPr lang="en-US" sz="1200" dirty="0"/>
                        <a:t>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Random Forest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SVM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1.0000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Ignores Class 0 entirely — </a:t>
                      </a:r>
                      <a:r>
                        <a:rPr lang="en-US" sz="1200" b="1" dirty="0"/>
                        <a:t>not usable</a:t>
                      </a:r>
                      <a:r>
                        <a:rPr lang="en-US" sz="1200" dirty="0"/>
                        <a:t>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584914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🚀 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✅ 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2853</Words>
  <Application>Microsoft Office PowerPoint</Application>
  <PresentationFormat>Widescreen</PresentationFormat>
  <Paragraphs>476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– Group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Yaswanth Reddy Dasari</cp:lastModifiedBy>
  <cp:revision>21</cp:revision>
  <dcterms:created xsi:type="dcterms:W3CDTF">2025-09-21T15:21:43Z</dcterms:created>
  <dcterms:modified xsi:type="dcterms:W3CDTF">2025-09-24T11:16:37Z</dcterms:modified>
</cp:coreProperties>
</file>